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 autoAdjust="0"/>
    <p:restoredTop sz="94643" autoAdjust="0"/>
  </p:normalViewPr>
  <p:slideViewPr>
    <p:cSldViewPr>
      <p:cViewPr varScale="1">
        <p:scale>
          <a:sx n="111" d="100"/>
          <a:sy n="111" d="100"/>
        </p:scale>
        <p:origin x="100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290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6901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179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0717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1074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6818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563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365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447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990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1738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8F8269B-1A37-4B39-A589-916CA7FC9ACF}" type="datetimeFigureOut">
              <a:rPr lang="it-IT" smtClean="0"/>
              <a:t>29/12/2017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CC146EC-A43F-4725-BD5B-87C5BB14AF8E}" type="slidenum">
              <a:rPr lang="it-IT" smtClean="0"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63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499504"/>
            <a:ext cx="8424936" cy="5161744"/>
          </a:xfrm>
          <a:solidFill>
            <a:srgbClr val="0070C0"/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pPr marL="0" indent="0" algn="ctr">
              <a:buNone/>
            </a:pPr>
            <a:endParaRPr lang="it-IT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it-IT" sz="2800" b="1" dirty="0" smtClean="0"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DEDICATO A TUTTI I MEMBRI </a:t>
            </a:r>
          </a:p>
          <a:p>
            <a:pPr marL="0" indent="0" algn="ctr">
              <a:buNone/>
            </a:pPr>
            <a:r>
              <a:rPr lang="it-IT" sz="2800" b="1" dirty="0" smtClean="0"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ISCRITTI AL</a:t>
            </a:r>
          </a:p>
          <a:p>
            <a:pPr marL="0" indent="0" algn="ctr">
              <a:buNone/>
            </a:pPr>
            <a:r>
              <a:rPr lang="it-IT" sz="2800" b="1" dirty="0" smtClean="0"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COMITATO PENDOLARI ROMA NORD</a:t>
            </a:r>
          </a:p>
          <a:p>
            <a:pPr marL="0" indent="0" algn="ctr">
              <a:buNone/>
            </a:pPr>
            <a:endParaRPr lang="it-IT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it-IT" sz="2400" b="1" i="1" dirty="0" smtClean="0">
                <a:solidFill>
                  <a:schemeClr val="bg1"/>
                </a:solidFill>
              </a:rPr>
              <a:t>Clicca qui sull’altoparlante per la colonna sonora</a:t>
            </a:r>
          </a:p>
          <a:p>
            <a:pPr marL="0" indent="0" algn="ctr">
              <a:buNone/>
            </a:pPr>
            <a:endParaRPr lang="it-IT" dirty="0"/>
          </a:p>
        </p:txBody>
      </p:sp>
      <p:pic>
        <p:nvPicPr>
          <p:cNvPr id="5" name="Depeche Mode - Dream On (Video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4008" y="4309864"/>
            <a:ext cx="609600" cy="6096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5589240"/>
            <a:ext cx="664469" cy="6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5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000"/>
    </mc:Choice>
    <mc:Fallback xmlns="">
      <p:transition advTm="5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numSld="12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44824"/>
            <a:ext cx="6898041" cy="3880148"/>
          </a:xfrm>
        </p:spPr>
      </p:pic>
      <p:pic>
        <p:nvPicPr>
          <p:cNvPr id="5" name="Segnaposto contenuto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88640"/>
            <a:ext cx="5796136" cy="1294523"/>
          </a:xfr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5589240"/>
            <a:ext cx="664469" cy="6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Anche quest’anno siamo partiti con documenti alla mano, </a:t>
            </a:r>
            <a: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fatti e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strumenti </a:t>
            </a:r>
            <a: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 abbiamo partecipato ad alcuni incontri a carattere istituzionale … </a:t>
            </a:r>
            <a:endParaRPr lang="it-IT" sz="24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2780928"/>
            <a:ext cx="3703638" cy="2083296"/>
          </a:xfr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075" y="2469357"/>
            <a:ext cx="3702050" cy="2776537"/>
          </a:xfr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5589240"/>
            <a:ext cx="664469" cy="6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16143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 ci siamo fermati davanti a nulla …</a:t>
            </a:r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93" y="1846263"/>
            <a:ext cx="2991901" cy="4022725"/>
          </a:xfr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075" y="2816424"/>
            <a:ext cx="3702050" cy="2082403"/>
          </a:xfr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5589240"/>
            <a:ext cx="664469" cy="6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Nonostante tutto, </a:t>
            </a:r>
            <a: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l’eccezionale apertura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della nuova Stazione di Prima </a:t>
            </a:r>
            <a: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 un po’ ci consola…</a:t>
            </a:r>
            <a:endParaRPr lang="it-IT" sz="24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2468761"/>
            <a:ext cx="3703638" cy="2777728"/>
          </a:xfrm>
        </p:spPr>
      </p:pic>
      <p:pic>
        <p:nvPicPr>
          <p:cNvPr id="4" name="Segnaposto contenuto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060848"/>
            <a:ext cx="2160240" cy="3837270"/>
          </a:xfr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5589240"/>
            <a:ext cx="664469" cy="6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85894"/>
      </p:ext>
    </p:extLst>
  </p:cSld>
  <p:clrMapOvr>
    <a:masterClrMapping/>
  </p:clrMapOvr>
  <p:transition spd="slow" advClick="0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286604"/>
            <a:ext cx="7251144" cy="1450757"/>
          </a:xfrm>
        </p:spPr>
        <p:txBody>
          <a:bodyPr>
            <a:normAutofit/>
          </a:bodyPr>
          <a:lstStyle/>
          <a:p>
            <a:r>
              <a:rPr lang="it-IT" sz="2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necessità parlano da sole … ed il percorso da fare è ancora molto lungo ed arduo …</a:t>
            </a:r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073" y="1854236"/>
            <a:ext cx="6432229" cy="3618128"/>
          </a:xfr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5589240"/>
            <a:ext cx="664469" cy="6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83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349440" cy="1450757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Nella speranza di migliorare ed </a:t>
            </a:r>
            <a: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ottimizzare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servizio …</a:t>
            </a:r>
            <a:endParaRPr lang="it-IT" sz="24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895" y="1846263"/>
            <a:ext cx="2212498" cy="4022725"/>
          </a:xfr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375" y="1846263"/>
            <a:ext cx="2233450" cy="4022725"/>
          </a:xfr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5589240"/>
            <a:ext cx="664469" cy="6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5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0000">
        <p14:flash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Riceviamo anche riscontri che si 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commentano da 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soli, ma che comunque ci  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incoraggiano a portare avanti 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ns obbiettivi … nel frattempo </a:t>
            </a:r>
            <a:r>
              <a:rPr lang="it-IT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Atac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cerca di sopravvivere e di conquistare la ns fiducia con alcune </a:t>
            </a:r>
            <a:r>
              <a:rPr lang="it-IT" sz="2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apparenti</a:t>
            </a:r>
            <a:r>
              <a:rPr lang="it-IT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innovazioni …</a:t>
            </a:r>
            <a:endParaRPr lang="it-IT" sz="20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16" y="1846263"/>
            <a:ext cx="3216268" cy="4423521"/>
          </a:xfr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46263"/>
            <a:ext cx="2496332" cy="4446158"/>
          </a:xfr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5589240"/>
            <a:ext cx="664469" cy="6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4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4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286604"/>
            <a:ext cx="7827208" cy="1450757"/>
          </a:xfrm>
        </p:spPr>
        <p:txBody>
          <a:bodyPr>
            <a:normAutofit/>
          </a:bodyPr>
          <a:lstStyle/>
          <a:p>
            <a: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fronte all’evidenza </a:t>
            </a:r>
            <a: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al «pressapochismo»…</a:t>
            </a:r>
            <a:b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arrabbiamo </a:t>
            </a:r>
            <a:r>
              <a:rPr lang="it-IT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endParaRPr lang="it-IT" sz="24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2815977"/>
            <a:ext cx="3703638" cy="2083296"/>
          </a:xfr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149" y="1846263"/>
            <a:ext cx="2991901" cy="4022725"/>
          </a:xfr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5877272"/>
            <a:ext cx="742538" cy="76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2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fractur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 </a:t>
            </a:r>
            <a:r>
              <a:rPr lang="it-IT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 2018 pare </a:t>
            </a:r>
            <a:r>
              <a:rPr lang="it-IT" sz="2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 qualcosa si </a:t>
            </a:r>
            <a:r>
              <a:rPr lang="it-IT" sz="2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concretizzerà anche se con molto scetticismo …</a:t>
            </a:r>
            <a:endParaRPr lang="it-IT" sz="2700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88840"/>
            <a:ext cx="7141267" cy="3528392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5589240"/>
            <a:ext cx="664469" cy="6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98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51520" y="422867"/>
            <a:ext cx="5040560" cy="583264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nostri </a:t>
            </a:r>
            <a:r>
              <a:rPr lang="it-IT" sz="2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propositi/richieste:</a:t>
            </a:r>
            <a:endParaRPr lang="it-IT" sz="2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it-IT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Ottimizzazione de</a:t>
            </a:r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 </a:t>
            </a:r>
            <a:r>
              <a:rPr lang="it-IT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servizio per tutte le tipologie di </a:t>
            </a:r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Utenti;</a:t>
            </a:r>
            <a:endParaRPr lang="it-IT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Nuovi treni</a:t>
            </a:r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it-IT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r>
              <a:rPr lang="it-IT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hiarezza </a:t>
            </a:r>
            <a:r>
              <a:rPr lang="it-IT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trasparenza massima </a:t>
            </a:r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verso gli utenti sul </a:t>
            </a:r>
            <a:r>
              <a:rPr lang="it-IT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raddoppio linea ferroviaria </a:t>
            </a:r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Montebello/Viterbo;</a:t>
            </a:r>
          </a:p>
          <a:p>
            <a:pPr lvl="1" algn="just"/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Assistenza e presidio in stazione, sui </a:t>
            </a:r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treni  </a:t>
            </a:r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nei parcheggi di scambio;</a:t>
            </a:r>
          </a:p>
          <a:p>
            <a:pPr lvl="1" algn="just"/>
            <a:r>
              <a:rPr lang="it-IT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ipristino del treno </a:t>
            </a:r>
            <a:r>
              <a:rPr lang="it-IT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della </a:t>
            </a:r>
            <a:r>
              <a:rPr lang="it-IT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Tuscia;</a:t>
            </a:r>
            <a:endParaRPr lang="it-IT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just">
              <a:buNone/>
            </a:pPr>
            <a:endParaRPr lang="it-IT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it-IT" sz="2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nostri </a:t>
            </a:r>
            <a:r>
              <a:rPr lang="it-IT" sz="2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ringraziamenti:</a:t>
            </a:r>
            <a:endParaRPr lang="it-IT" sz="2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it-IT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Voi Iscritti che ci sopportate e supportate in questa </a:t>
            </a:r>
            <a:r>
              <a:rPr lang="it-IT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battaglia!</a:t>
            </a:r>
            <a:endParaRPr lang="it-IT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it-IT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714" y="764704"/>
            <a:ext cx="356439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5589240"/>
            <a:ext cx="664469" cy="6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8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0000">
        <p:checker/>
      </p:transition>
    </mc:Choice>
    <mc:Fallback xmlns="">
      <p:transition spd="slow" advClick="0" advTm="10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73" y="764704"/>
            <a:ext cx="8715727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asellaDiTesto 2"/>
          <p:cNvSpPr txBox="1"/>
          <p:nvPr/>
        </p:nvSpPr>
        <p:spPr>
          <a:xfrm>
            <a:off x="827584" y="4581128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                         </a:t>
            </a:r>
            <a:r>
              <a:rPr lang="it-IT" sz="40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Buon Anno 2018</a:t>
            </a:r>
            <a:endParaRPr lang="it-IT" sz="4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052736"/>
            <a:ext cx="2232248" cy="125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4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:blinds dir="vert"/>
      </p:transition>
    </mc:Choice>
    <mc:Fallback xmlns="">
      <p:transition spd="slow" advClick="0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ttivo">
  <a:themeElements>
    <a:clrScheme name="Retrospettivo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458</TotalTime>
  <Words>225</Words>
  <Application>Microsoft Office PowerPoint</Application>
  <PresentationFormat>Presentazione su schermo (4:3)</PresentationFormat>
  <Paragraphs>26</Paragraphs>
  <Slides>12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Tahoma</vt:lpstr>
      <vt:lpstr>Retrospettivo</vt:lpstr>
      <vt:lpstr>Presentazione standard di PowerPoint</vt:lpstr>
      <vt:lpstr>Presentazione standard di PowerPoint</vt:lpstr>
      <vt:lpstr>Anche quest’anno siamo partiti con documenti alla mano, fatti e strumenti … abbiamo partecipato ad alcuni incontri a carattere istituzionale … </vt:lpstr>
      <vt:lpstr>Non ci siamo fermati davanti a nulla …</vt:lpstr>
      <vt:lpstr>Nonostante tutto, l’eccezionale apertura della nuova Stazione di Prima Porta un po’ ci consola…</vt:lpstr>
      <vt:lpstr>Le necessità parlano da sole … ed il percorso da fare è ancora molto lungo ed arduo …</vt:lpstr>
      <vt:lpstr>Nella speranza di migliorare ed ottimizzare il servizio …</vt:lpstr>
      <vt:lpstr>Riceviamo anche riscontri che si commentano da soli, ma che comunque ci  incoraggiano a portare avanti i ns obbiettivi … nel frattempo Atac cerca di sopravvivere e di conquistare la ns fiducia con alcune apparenti innovazioni …</vt:lpstr>
      <vt:lpstr>… di fronte all’evidenza e al «pressapochismo»… ci arrabbiamo …</vt:lpstr>
      <vt:lpstr> … nel 2018 pare che qualcosa si concretizzerà anche se con molto scetticismo …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Rita</dc:creator>
  <cp:lastModifiedBy>BONANNI FABRIZIO</cp:lastModifiedBy>
  <cp:revision>57</cp:revision>
  <dcterms:created xsi:type="dcterms:W3CDTF">2017-12-27T12:37:56Z</dcterms:created>
  <dcterms:modified xsi:type="dcterms:W3CDTF">2017-12-29T12:24:55Z</dcterms:modified>
</cp:coreProperties>
</file>